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8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介绍了蛇年春晚上由机器人表演的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YangBOT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节目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展示了科技与传统文化的完美结合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并展望了机器人技术的发展前景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613" y="1132996"/>
            <a:ext cx="10627066" cy="1402630"/>
          </a:xfrm>
          <a:prstGeom prst="rect">
            <a:avLst/>
          </a:prstGeom>
        </p:spPr>
      </p:pic>
      <p:pic>
        <p:nvPicPr>
          <p:cNvPr id="4" name="语篇导航-DA.eps" descr="id:21474889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934974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YangBOT was performed by robots during the Spring Festival Gala of the Year of the Snake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made a hit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a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performance directed by Chinese director Zhang Yimou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robots made by Chinese robotics company Unitree, dressed in northeastern Chinese style jackets, performed together with dancers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robots could do more than just move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robots learned dance moves through AI and used laser navigation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激光导航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move safely on the stage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strong joints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can reach a power of 360N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 helped them balance perfectly during fast steps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Yimou explained, “This dance isn’t just fun—it shows how technology can bring new life to traditions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34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Unitree named these robots “Fuxi”, which sounds like the name of a mythical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 in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who watched the performance was surprised by how technology and tradition could come together in such a wonderful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special charm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魅力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good mix of modern and traditional things impress people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dancing robots at the Gala are just the beginning—the future of robots is full of hope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38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01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writer lead into the topic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asking a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describing a fact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telling a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showing a picture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32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 根据文章开头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YangBOT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performed by robots during the Spring Festival Gala of the Year of the Snake. It made a hit.”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作者是通过描述事实来引入主题的。故选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6728" y="16243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452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Unitree name their robots “Fuxi”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Fuxi means “robot” in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Fuxi designed the robots’ jackets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Fuxi is a famous modern scientist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Fuxi is an emperor’s name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1396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Unitree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these robots ‘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Fuxi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’, which sounds like the name of a mythical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emperor in Chinese culture.”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机器人被命名为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是因为这是中国文化中神话皇帝的名字谐音。故选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5301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078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author’s attitude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态度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towards the robots in the future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Uncaring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558" y="1697351"/>
            <a:ext cx="3720616" cy="435505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dancing robots at the Gala are just the beginning—the future of robots is full of hope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作者对机器人的未来持乐观态度。故选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1671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871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909055"/>
            <a:ext cx="11485848" cy="5112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观点态度题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的解题大招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形副同形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找形容词与副词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带有积极、正向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positive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的感情色彩的形容词、副词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educational,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pleasant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等往往体现出赞同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favourable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/approving/agreeable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、支持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supportive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、满怀希望的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、可接受的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acceptable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等情感态度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带有消极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negative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的感情色彩的形容词、副词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terrible,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awful,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hopeless,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unhappy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等往往体现出不赞同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unfavourable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/disapproving/disagreeable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、反对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opposed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、不相信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unbelievable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、质疑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doubtful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、批评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critical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、悲观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pessimistic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、失望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disappointed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、不愿意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unwilling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等情感态度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情感倾向不明确的形容词、副词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往往体现出中立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neutral/impartial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、客观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objective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、谨慎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cautious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等情感或态度。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 bwMode="auto">
          <a:xfrm>
            <a:off x="360854" y="909055"/>
            <a:ext cx="11485848" cy="5112233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48" y="892043"/>
            <a:ext cx="858143" cy="33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92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010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structure of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/>
          </a:p>
          <a:p>
            <a:pPr hangingPunct="0">
              <a:spcAft>
                <a:spcPts val="0"/>
              </a:spcAft>
            </a:pPr>
            <a:endParaRPr lang="en-US" altLang="zh-CN" smtClean="0"/>
          </a:p>
          <a:p>
            <a:pPr hangingPunct="0">
              <a:spcAft>
                <a:spcPts val="0"/>
              </a:spcAft>
            </a:pPr>
            <a:r>
              <a:rPr lang="en-US" altLang="zh-CN" smtClean="0"/>
              <a:t>A.                               B.                             C.                             D.</a:t>
            </a:r>
            <a:endParaRPr lang="zh-CN" altLang="zh-CN"/>
          </a:p>
        </p:txBody>
      </p:sp>
      <p:pic>
        <p:nvPicPr>
          <p:cNvPr id="3" name="aw39.jpg" descr="id:21475065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2304270"/>
            <a:ext cx="1372855" cy="1728725"/>
          </a:xfrm>
          <a:prstGeom prst="rect">
            <a:avLst/>
          </a:prstGeom>
        </p:spPr>
      </p:pic>
      <p:pic>
        <p:nvPicPr>
          <p:cNvPr id="4" name="aw40.jpg" descr="id:21475065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0950" y="2540057"/>
            <a:ext cx="1338629" cy="1492938"/>
          </a:xfrm>
          <a:prstGeom prst="rect">
            <a:avLst/>
          </a:prstGeom>
        </p:spPr>
      </p:pic>
      <p:pic>
        <p:nvPicPr>
          <p:cNvPr id="5" name="aw41.jpg" descr="id:21475065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208231" y="2545461"/>
            <a:ext cx="1111111" cy="1658098"/>
          </a:xfrm>
          <a:prstGeom prst="rect">
            <a:avLst/>
          </a:prstGeom>
        </p:spPr>
      </p:pic>
      <p:pic>
        <p:nvPicPr>
          <p:cNvPr id="6" name="aw42.jpg" descr="id:214750656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759502" y="2540057"/>
            <a:ext cx="1161911" cy="14381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750" y="1302369"/>
            <a:ext cx="4508452" cy="442387"/>
          </a:xfrm>
          <a:prstGeom prst="rect">
            <a:avLst/>
          </a:prstGeom>
        </p:spPr>
      </p:pic>
      <p:sp>
        <p:nvSpPr>
          <p:cNvPr id="8" name="内容占位符 7"/>
          <p:cNvSpPr txBox="1">
            <a:spLocks/>
          </p:cNvSpPr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篇章结构题。文章结构为：第一段引出话题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第二段介绍表演情况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第三段说明技术特点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第四段解释命名由来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第五段总结并展望未来。这种结构属于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8622" y="12303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245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347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2025-09-17T18:08:17Z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